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47" d="100"/>
          <a:sy n="47" d="100"/>
        </p:scale>
        <p:origin x="-1416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9D927-66C2-463B-9D0D-813CA0688640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B65D7-C83B-4CBB-89F2-938DA98D6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6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229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35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543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725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60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9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95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4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95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08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0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42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9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0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947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972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02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73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217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876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04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147142-5063-40ED-9665-35A0EF083CF8}" type="datetimeFigureOut">
              <a:rPr lang="en-US" smtClean="0"/>
              <a:t>4/5/2019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8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Workplace and Diversity</a:t>
            </a:r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 dirty="0" smtClean="0"/>
              <a:t>Diversity Plan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43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 smtClean="0"/>
              <a:t>Goals of the Diversity Plan</a:t>
            </a:r>
            <a:endParaRPr dirty="0"/>
          </a:p>
        </p:txBody>
      </p:sp>
      <p:sp>
        <p:nvSpPr>
          <p:cNvPr id="143" name="Google Shape;143;p14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The plan aims at addressing the needs of different stakeholders from the employees to the suppliers. </a:t>
            </a: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The plan further aims to address diverse cultural needs of organization arising from globalization that may inhibit its success. </a:t>
            </a:r>
            <a:endParaRPr dirty="0"/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1156053" y="2397434"/>
            <a:ext cx="2808923" cy="238277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5588000" y="2397434"/>
            <a:ext cx="2973706" cy="2382774"/>
          </a:xfrm>
          <a:prstGeom prst="rect">
            <a:avLst/>
          </a:prstGeom>
        </p:spPr>
      </p:pic>
      <p:cxnSp>
        <p:nvCxnSpPr>
          <p:cNvPr id="3" name="Straight Connector 2"/>
          <p:cNvCxnSpPr>
            <a:stCxn id="4" idx="3"/>
            <a:endCxn id="5" idx="1"/>
          </p:cNvCxnSpPr>
          <p:nvPr/>
        </p:nvCxnSpPr>
        <p:spPr>
          <a:xfrm>
            <a:off x="3964976" y="3588821"/>
            <a:ext cx="1623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65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 smtClean="0"/>
              <a:t>Recommendations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indent="-274320">
              <a:spcBef>
                <a:spcPts val="0"/>
              </a:spcBef>
              <a:buSzPts val="1680"/>
              <a:buFont typeface="Arial" panose="020B0604020202020204" pitchFamily="34" charset="0"/>
              <a:buChar char="🞆"/>
            </a:pPr>
            <a:r>
              <a:rPr lang="en-US" dirty="0"/>
              <a:t>Communication of the diversity plans will play a critical role in addressing diversity issues.</a:t>
            </a:r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Inclusive leadership in a globalized setting is expected to streamline business operations.</a:t>
            </a:r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indent="-274320">
              <a:spcBef>
                <a:spcPts val="0"/>
              </a:spcBef>
              <a:buSzPts val="1680"/>
              <a:buFont typeface="Arial" panose="020B0604020202020204" pitchFamily="34" charset="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8487" y="2372963"/>
            <a:ext cx="2737273" cy="171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240" y="4674362"/>
            <a:ext cx="2479358" cy="161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56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 smtClean="0"/>
              <a:t>Implementation Challenges and Solution</a:t>
            </a:r>
            <a:endParaRPr dirty="0"/>
          </a:p>
        </p:txBody>
      </p:sp>
      <p:sp>
        <p:nvSpPr>
          <p:cNvPr id="156" name="Google Shape;156;p16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Environmental scanning as illustrated below will aid in addressing attitudinal barriers.</a:t>
            </a:r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Proper visual communications will address language barriers.</a:t>
            </a:r>
            <a:endParaRPr dirty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07" y="2158047"/>
            <a:ext cx="4026853" cy="249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2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 of the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3133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plan addresses issues from all perspective the leaders and employees through strategies such as open door policy and inclusive leadership.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On that note, the plan fosters team work amongst organizational staff.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735" y="2615882"/>
            <a:ext cx="2557145" cy="1579241"/>
          </a:xfrm>
          <a:prstGeom prst="rect">
            <a:avLst/>
          </a:prstGeom>
        </p:spPr>
      </p:pic>
      <p:pic>
        <p:nvPicPr>
          <p:cNvPr id="5" name="Google Shape;157;p16"/>
          <p:cNvPicPr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4009" y="4653280"/>
            <a:ext cx="2663192" cy="1503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98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326</TotalTime>
  <Words>140</Words>
  <Application>Microsoft Office PowerPoint</Application>
  <PresentationFormat>Custom</PresentationFormat>
  <Paragraphs>41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Organic</vt:lpstr>
      <vt:lpstr>Workplace and Diversity</vt:lpstr>
      <vt:lpstr>Goals of the Diversity Plan</vt:lpstr>
      <vt:lpstr>Recommendations</vt:lpstr>
      <vt:lpstr>Implementation Challenges and Solution</vt:lpstr>
      <vt:lpstr>Strength of the Plan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and Diversity</dc:title>
  <cp:lastModifiedBy>Simon</cp:lastModifiedBy>
  <cp:revision>16</cp:revision>
  <dcterms:created xsi:type="dcterms:W3CDTF">2019-04-04T08:00:20Z</dcterms:created>
  <dcterms:modified xsi:type="dcterms:W3CDTF">2019-04-05T03:34:14Z</dcterms:modified>
</cp:coreProperties>
</file>